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D627483-1ABC-46BA-B7B0-3A47C9F05433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2F35EE-C8CD-402B-A080-9C77A197484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Quelle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heure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est-il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1" name="Picture 7" descr="C:\Documents and Settings\pcedrone\Local Settings\Temporary Internet Files\Content.IE5\PQBUNXI6\MM90035438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895600"/>
            <a:ext cx="2239962" cy="2285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six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moins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dix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Documents and Settings\pcedrone\Local Settings\Temporary Internet Files\Content.IE5\PQBUNXI6\MP9002897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667000"/>
            <a:ext cx="3657600" cy="2407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_______ </a:t>
            </a:r>
            <a:r>
              <a:rPr lang="en-US" dirty="0" err="1" smtClean="0"/>
              <a:t>heures</a:t>
            </a:r>
            <a:r>
              <a:rPr lang="en-US" dirty="0" smtClean="0"/>
              <a:t> </a:t>
            </a:r>
            <a:r>
              <a:rPr lang="en-US" dirty="0" err="1" smtClean="0"/>
              <a:t>moins</a:t>
            </a:r>
            <a:r>
              <a:rPr lang="en-US" dirty="0" smtClean="0"/>
              <a:t> le quart.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dix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moins</a:t>
            </a:r>
            <a:r>
              <a:rPr lang="en-US" dirty="0" smtClean="0">
                <a:latin typeface="Comic Sans MS" pitchFamily="66" charset="0"/>
              </a:rPr>
              <a:t> le quart.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1305" name="Picture 41" descr="C:\Documents and Settings\pcedrone\Local Settings\Temporary Internet Files\Content.IE5\509SXJU4\MP900386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057400"/>
            <a:ext cx="2609088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Official time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Official time relates to afternoon and evening times.</a:t>
            </a:r>
          </a:p>
          <a:p>
            <a:r>
              <a:rPr lang="en-US" dirty="0" smtClean="0">
                <a:latin typeface="Comic Sans MS" pitchFamily="66" charset="0"/>
              </a:rPr>
              <a:t>To convert “official time” to American time (in the pm) subtract 12.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seize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.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4:00 pm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 descr="C:\Documents and Settings\pcedrone\Local Settings\Temporary Internet Files\Content.IE5\509SXJU4\MC90044146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571" y="2057571"/>
            <a:ext cx="2742857" cy="2742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dix-</a:t>
            </a:r>
            <a:r>
              <a:rPr lang="en-US" dirty="0" err="1" smtClean="0">
                <a:latin typeface="Comic Sans MS" pitchFamily="66" charset="0"/>
              </a:rPr>
              <a:t>huit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.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6:00 pm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025" y="2490787"/>
            <a:ext cx="2095500" cy="2714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Give the American time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15 h 00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22 h 00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13 h 00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19 h 00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20 h 00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3:00pm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10:00 pm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1:00 pm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7:00 pm</a:t>
            </a:r>
          </a:p>
          <a:p>
            <a:r>
              <a:rPr lang="en-US" sz="3600" dirty="0" smtClean="0">
                <a:latin typeface="Comic Sans MS" panose="030F0702030302020204" pitchFamily="66" charset="0"/>
              </a:rPr>
              <a:t>8:00 pm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6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__________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trois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50" name="Picture 2" descr="C:\Documents and Settings\pcedrone\Local Settings\Temporary Internet Files\Content.IE5\MYTTDW8R\MC90043260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9013" y="2689225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Il </a:t>
            </a:r>
            <a:r>
              <a:rPr lang="en-US" sz="3600" dirty="0" err="1" smtClean="0">
                <a:latin typeface="Comic Sans MS" pitchFamily="66" charset="0"/>
              </a:rPr>
              <a:t>est</a:t>
            </a:r>
            <a:r>
              <a:rPr lang="en-US" sz="3600" dirty="0" smtClean="0">
                <a:latin typeface="Comic Sans MS" pitchFamily="66" charset="0"/>
              </a:rPr>
              <a:t> _______ </a:t>
            </a:r>
            <a:r>
              <a:rPr lang="en-US" sz="3600" dirty="0" err="1" smtClean="0">
                <a:latin typeface="Comic Sans MS" pitchFamily="66" charset="0"/>
              </a:rPr>
              <a:t>heures</a:t>
            </a:r>
            <a:r>
              <a:rPr lang="en-US" sz="3600" dirty="0" smtClean="0">
                <a:latin typeface="Comic Sans MS" pitchFamily="66" charset="0"/>
              </a:rPr>
              <a:t> et quart.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six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 et quart.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3103" name="Picture 31" descr="C:\Documents and Settings\pcedrone\Local Settings\Temporary Internet Files\Content.IE5\8JXM2DVX\MP90042376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276600"/>
            <a:ext cx="31242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________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 et </a:t>
            </a:r>
            <a:r>
              <a:rPr lang="en-US" dirty="0" err="1" smtClean="0">
                <a:latin typeface="Comic Sans MS" pitchFamily="66" charset="0"/>
              </a:rPr>
              <a:t>demie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six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 et </a:t>
            </a:r>
            <a:r>
              <a:rPr lang="en-US" dirty="0" err="1" smtClean="0">
                <a:latin typeface="Comic Sans MS" pitchFamily="66" charset="0"/>
              </a:rPr>
              <a:t>demie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106" name="Picture 10" descr="C:\Documents and Settings\pcedrone\Local Settings\Temporary Internet Files\Content.IE5\509SXJU4\MP90044873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124200"/>
            <a:ext cx="2743200" cy="23827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midi.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5123" name="Picture 3" descr="C:\Documents and Settings\pcedrone\Local Settings\Temporary Internet Files\Content.IE5\509SXJU4\MC9003896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276600"/>
            <a:ext cx="2020523" cy="2363787"/>
          </a:xfrm>
          <a:prstGeom prst="rect">
            <a:avLst/>
          </a:prstGeom>
          <a:noFill/>
        </p:spPr>
      </p:pic>
      <p:pic>
        <p:nvPicPr>
          <p:cNvPr id="5124" name="Picture 4" descr="C:\Documents and Settings\pcedrone\Local Settings\Temporary Internet Files\Content.IE5\PQBUNXI6\MC90044040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971800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208" y="293370"/>
            <a:ext cx="7498080" cy="11430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minuit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Documents and Settings\pcedrone\Local Settings\Temporary Internet Files\Content.IE5\509SXJU4\MC90030017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200400"/>
            <a:ext cx="1658938" cy="1814513"/>
          </a:xfrm>
          <a:prstGeom prst="rect">
            <a:avLst/>
          </a:prstGeom>
          <a:noFill/>
        </p:spPr>
      </p:pic>
      <p:pic>
        <p:nvPicPr>
          <p:cNvPr id="6147" name="Picture 3" descr="C:\Documents and Settings\pcedrone\Local Settings\Temporary Internet Files\Content.IE5\509SXJU4\MC90043259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1225" y="30226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neuf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2" name="Picture 4" descr="C:\Documents and Settings\pcedrone\Local Settings\Temporary Internet Files\Content.IE5\PQBUNXI6\MP90028972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895600"/>
            <a:ext cx="3657600" cy="2450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dix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dix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7" name="Picture 5" descr="C:\Documents and Settings\pcedrone\Local Settings\Temporary Internet Files\Content.IE5\XQPY4DWX\MP90028955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05000"/>
            <a:ext cx="2846832" cy="3657600"/>
          </a:xfrm>
          <a:prstGeom prst="rect">
            <a:avLst/>
          </a:prstGeom>
          <a:noFill/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est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heures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cinquante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Documents and Settings\pcedrone\Local Settings\Temporary Internet Files\Content.IE5\PQBUNXI6\MP9002897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743200"/>
            <a:ext cx="3657600" cy="2407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269</TotalTime>
  <Words>157</Words>
  <Application>Microsoft Office PowerPoint</Application>
  <PresentationFormat>On-screen Show (4:3)</PresentationFormat>
  <Paragraphs>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Comic Sans MS</vt:lpstr>
      <vt:lpstr>Gill Sans MT</vt:lpstr>
      <vt:lpstr>Verdana</vt:lpstr>
      <vt:lpstr>Wingdings 2</vt:lpstr>
      <vt:lpstr>Solstice</vt:lpstr>
      <vt:lpstr>Quelle heure est-il?</vt:lpstr>
      <vt:lpstr>Il est __________heures.</vt:lpstr>
      <vt:lpstr>Il est _______ heures et quart.</vt:lpstr>
      <vt:lpstr>Il est ________ heures et demie.</vt:lpstr>
      <vt:lpstr>Il est midi.</vt:lpstr>
      <vt:lpstr>Il est minuit.</vt:lpstr>
      <vt:lpstr>Il est neuf heures cinq.</vt:lpstr>
      <vt:lpstr>Il est dix heures dix.</vt:lpstr>
      <vt:lpstr>Il est cinq heures cinquante.</vt:lpstr>
      <vt:lpstr>Il est six heures moins dix.</vt:lpstr>
      <vt:lpstr>Il est _______ heures moins le quart.</vt:lpstr>
      <vt:lpstr>Official time</vt:lpstr>
      <vt:lpstr>Il est seize heures. 4:00 pm</vt:lpstr>
      <vt:lpstr>Il est dix-huit heures.  6:00 pm</vt:lpstr>
      <vt:lpstr>Give the American time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 heure est-il?</dc:title>
  <dc:creator>pcedrone</dc:creator>
  <cp:lastModifiedBy>Patricia Cedrone</cp:lastModifiedBy>
  <cp:revision>19</cp:revision>
  <dcterms:created xsi:type="dcterms:W3CDTF">2012-04-30T12:39:01Z</dcterms:created>
  <dcterms:modified xsi:type="dcterms:W3CDTF">2015-12-14T18:57:27Z</dcterms:modified>
</cp:coreProperties>
</file>